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3" r:id="rId6"/>
    <p:sldId id="312" r:id="rId7"/>
    <p:sldId id="314" r:id="rId8"/>
    <p:sldId id="315" r:id="rId9"/>
    <p:sldId id="316" r:id="rId10"/>
    <p:sldId id="31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14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solidFill>
                  <a:srgbClr val="FC05CB"/>
                </a:solidFill>
              </a:rPr>
              <a:t>Cheatshit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B7E0-D63C-4917-B121-72B4742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1EA5-65F4-41E5-B2E1-37CF1A11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F5294-E67A-41A2-86B7-564B6EFB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46" y="2076450"/>
            <a:ext cx="544906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7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18BB-B192-4317-9CFE-F471816F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4B8C-BA34-498A-A19F-DB8AB839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471BF-BB80-4213-839F-65C45990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70" y="1347411"/>
            <a:ext cx="7783011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DA95-EFD6-47D5-8C9F-8A396E21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745D-50BF-4DC5-8A33-02B133C95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9337A-6985-4E0B-9F0B-4C9B2968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60" y="1290339"/>
            <a:ext cx="415348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89C4-FF9B-4C60-9BBE-11ABA5C6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FDFC-C193-47E0-8494-697B3D14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A4F78-629F-4C5D-B31B-F598B454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6" y="95002"/>
            <a:ext cx="5725324" cy="3543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BB99-A102-45B8-B6C0-00C21957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23" y="1447452"/>
            <a:ext cx="507753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4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A0DD-0F2F-4B1D-820C-2897AD06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0FF4-D827-47A3-A04F-FFDC2377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CB29-2EF7-4403-8BCE-6C1F3836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71"/>
            <a:ext cx="12192000" cy="3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2187-A2F7-43BA-9397-7B171609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01A2-CEB6-4B16-9780-BD3CC179A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5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{82C8E9DC-BBE6-4A5B-8B9F-432DF30C5ADB}tf00934815_win32</Template>
  <TotalTime>0</TotalTime>
  <Words>10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Goudy Old Style</vt:lpstr>
      <vt:lpstr>Wingdings 2</vt:lpstr>
      <vt:lpstr>SlateVTI</vt:lpstr>
      <vt:lpstr>Python</vt:lpstr>
      <vt:lpstr>Data Types</vt:lpstr>
      <vt:lpstr>Lists</vt:lpstr>
      <vt:lpstr>List of lists</vt:lpstr>
      <vt:lpstr>Subsetting lists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José Luis</dc:creator>
  <cp:lastModifiedBy>José Luis</cp:lastModifiedBy>
  <cp:revision>6</cp:revision>
  <dcterms:created xsi:type="dcterms:W3CDTF">2022-12-30T01:10:15Z</dcterms:created>
  <dcterms:modified xsi:type="dcterms:W3CDTF">2022-12-30T21:04:37Z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